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7" r:id="rId2"/>
    <p:sldId id="258" r:id="rId3"/>
    <p:sldId id="259" r:id="rId4"/>
    <p:sldId id="261" r:id="rId5"/>
    <p:sldId id="263" r:id="rId6"/>
    <p:sldId id="287" r:id="rId7"/>
    <p:sldId id="264" r:id="rId8"/>
    <p:sldId id="288" r:id="rId9"/>
    <p:sldId id="265" r:id="rId10"/>
    <p:sldId id="266" r:id="rId11"/>
    <p:sldId id="289" r:id="rId12"/>
    <p:sldId id="267" r:id="rId13"/>
    <p:sldId id="290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10" r:id="rId47"/>
    <p:sldId id="311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50371-ACA3-4554-951B-97F1FD877316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0CAA2-C629-4C4A-9002-4587CE936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8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403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D0D7-B185-40F0-8029-3E15663FEBC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C96F-131F-4B63-86D7-36882AAF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98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D0D7-B185-40F0-8029-3E15663FEBC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C96F-131F-4B63-86D7-36882AAF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02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D0D7-B185-40F0-8029-3E15663FEBC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C96F-131F-4B63-86D7-36882AAF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12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400906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D0D7-B185-40F0-8029-3E15663FEBC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C96F-131F-4B63-86D7-36882AAF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30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D0D7-B185-40F0-8029-3E15663FEBC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C96F-131F-4B63-86D7-36882AAF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3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D0D7-B185-40F0-8029-3E15663FEBC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C96F-131F-4B63-86D7-36882AAF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8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D0D7-B185-40F0-8029-3E15663FEBC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C96F-131F-4B63-86D7-36882AAF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96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D0D7-B185-40F0-8029-3E15663FEBC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C96F-131F-4B63-86D7-36882AAF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98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D0D7-B185-40F0-8029-3E15663FEBC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C96F-131F-4B63-86D7-36882AAF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04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D0D7-B185-40F0-8029-3E15663FEBC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C96F-131F-4B63-86D7-36882AAF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74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D0D7-B185-40F0-8029-3E15663FEBC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C96F-131F-4B63-86D7-36882AAF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7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CD0D7-B185-40F0-8029-3E15663FEBC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9C96F-131F-4B63-86D7-36882AAF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0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762000"/>
            <a:ext cx="8122096" cy="2209800"/>
          </a:xfrm>
          <a:solidFill>
            <a:schemeClr val="accent5">
              <a:lumMod val="20000"/>
              <a:lumOff val="80000"/>
            </a:schemeClr>
          </a:solidFill>
        </p:spPr>
        <p:txBody>
          <a:bodyPr numCol="1">
            <a:noAutofit/>
          </a:bodyPr>
          <a:lstStyle/>
          <a:p>
            <a:r>
              <a:rPr lang="en-US" sz="4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lang="en-US" sz="48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lang="en-US" sz="48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lang="en-US" sz="48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lang="en-US" sz="48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48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48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4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13: An </a:t>
            </a:r>
            <a:r>
              <a:rPr lang="en-US" sz="4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lang="en-US" sz="48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lang="en-US" sz="48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lang="en-US" sz="4800" b="1" dirty="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Khẩu hiệu tuyên truyền an toàn giao thông - HoaTie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33800"/>
            <a:ext cx="533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01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:\thuy\lop 1 moi\Sach ket noi tri thuc voi cuoc song-20200813T045347Z-001\Sach ket noi tri thuc voi cuoc song\TNXH\TNXH1 chu de 3 (LAN THNT) ẢNH\tnxh 13.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6" t="46437" r="19598" b="37519"/>
          <a:stretch/>
        </p:blipFill>
        <p:spPr bwMode="auto">
          <a:xfrm>
            <a:off x="722601" y="685800"/>
            <a:ext cx="7506999" cy="541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2032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:\thuy\lop 1 moi\Sach ket noi tri thuc voi cuoc song-20200813T045347Z-001\Sach ket noi tri thuc voi cuoc song\TNXH\TNXH1 chu de 3 (LAN THNT) ẢNH\tnxh 13.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6" t="46437" r="19598" b="37519"/>
          <a:stretch/>
        </p:blipFill>
        <p:spPr bwMode="auto">
          <a:xfrm>
            <a:off x="708746" y="685800"/>
            <a:ext cx="7506999" cy="541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rved Left Arrow 4"/>
          <p:cNvSpPr/>
          <p:nvPr/>
        </p:nvSpPr>
        <p:spPr>
          <a:xfrm>
            <a:off x="5715000" y="4343400"/>
            <a:ext cx="914400" cy="17526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21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thuy\lop 1 moi\Sach ket noi tri thuc voi cuoc song-20200813T045347Z-001\Sach ket noi tri thuc voi cuoc song\TNXH\TNXH1 chu de 3 (LAN THNT) ẢNH\tnxh 13.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8" t="63090" r="19765" b="11358"/>
          <a:stretch/>
        </p:blipFill>
        <p:spPr bwMode="auto">
          <a:xfrm>
            <a:off x="457200" y="457200"/>
            <a:ext cx="7901305" cy="58463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91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thuy\lop 1 moi\Sach ket noi tri thuc voi cuoc song-20200813T045347Z-001\Sach ket noi tri thuc voi cuoc song\TNXH\TNXH1 chu de 3 (LAN THNT) ẢNH\tnxh 13.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8" t="63090" r="19765" b="11358"/>
          <a:stretch/>
        </p:blipFill>
        <p:spPr bwMode="auto">
          <a:xfrm>
            <a:off x="457200" y="457200"/>
            <a:ext cx="7901305" cy="58463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Down Arrow 1"/>
          <p:cNvSpPr/>
          <p:nvPr/>
        </p:nvSpPr>
        <p:spPr>
          <a:xfrm>
            <a:off x="6161811" y="588818"/>
            <a:ext cx="408708" cy="3810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5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534400" cy="2590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u="sng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4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thuy\lop 1 moi\Sach ket noi tri thuc voi cuoc song-20200813T045347Z-001\Sach ket noi tri thuc voi cuoc song\TNXH\TNXH1 chu de 3 (LAN THNT) ẢNH\tnxh 13.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8" t="11164" r="59563" b="75033"/>
          <a:stretch/>
        </p:blipFill>
        <p:spPr bwMode="auto">
          <a:xfrm>
            <a:off x="914400" y="609600"/>
            <a:ext cx="1524000" cy="32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:\thuy\lop 1 moi\Sach ket noi tri thuc voi cuoc song-20200813T045347Z-001\Sach ket noi tri thuc voi cuoc song\TNXH\TNXH1 chu de 3 (LAN THNT) ẢNH\tnxh 13.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7" t="11164" r="43994" b="74868"/>
          <a:stretch/>
        </p:blipFill>
        <p:spPr bwMode="auto">
          <a:xfrm>
            <a:off x="3505200" y="574964"/>
            <a:ext cx="1524000" cy="32350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D:\thuy\lop 1 moi\Sach ket noi tri thuc voi cuoc song-20200813T045347Z-001\Sach ket noi tri thuc voi cuoc song\TNXH\TNXH1 chu de 3 (LAN THNT) ẢNH\tnxh 13.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12455" r="28698" b="75033"/>
          <a:stretch/>
        </p:blipFill>
        <p:spPr bwMode="auto">
          <a:xfrm>
            <a:off x="6324600" y="838200"/>
            <a:ext cx="1600200" cy="2971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4274403"/>
            <a:ext cx="23622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600" y="4221540"/>
            <a:ext cx="236220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10745" y="4198203"/>
            <a:ext cx="23622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8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chungxe.vn/blog/wp-content/uploads/2019/03/bien-ba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7" t="53339"/>
          <a:stretch/>
        </p:blipFill>
        <p:spPr bwMode="auto">
          <a:xfrm>
            <a:off x="2324100" y="304800"/>
            <a:ext cx="4267200" cy="419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5036403"/>
            <a:ext cx="80010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93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iển báo hiệu giao thông đường bộ hình trò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5" r="80135"/>
          <a:stretch/>
        </p:blipFill>
        <p:spPr bwMode="auto">
          <a:xfrm>
            <a:off x="2057400" y="152400"/>
            <a:ext cx="5525368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5265003"/>
            <a:ext cx="80010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6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iển báo hiệu giao thông đường bộ hình trò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7" t="2154" r="53729" b="55465"/>
          <a:stretch/>
        </p:blipFill>
        <p:spPr bwMode="auto">
          <a:xfrm>
            <a:off x="1676400" y="762000"/>
            <a:ext cx="5638800" cy="449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5188803"/>
            <a:ext cx="80010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0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n Báo Hiệu Giao Thông Báo Nguy Hiểm W.228a Đá Lở Bên Tr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9557"/>
            <a:ext cx="5195887" cy="4889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8643" y="5188803"/>
            <a:ext cx="7346157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lở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400062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6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19200"/>
            <a:ext cx="4647962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3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5257800" cy="4725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1" y="5265003"/>
            <a:ext cx="83820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phà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36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n Báo Hiệu Giao Thông Báo Nguy Hiểm W.225 Trẻ 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338"/>
            <a:ext cx="5715000" cy="480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9036" y="4979968"/>
            <a:ext cx="7346157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08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0" r="66850"/>
          <a:stretch/>
        </p:blipFill>
        <p:spPr bwMode="auto">
          <a:xfrm>
            <a:off x="3048000" y="609600"/>
            <a:ext cx="3505200" cy="462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9036" y="4979968"/>
            <a:ext cx="7346157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gười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32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99478"/>
            <a:ext cx="6391871" cy="188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4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001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2400"/>
            <a:ext cx="7772400" cy="110605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448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48" b="52965"/>
          <a:stretch/>
        </p:blipFill>
        <p:spPr bwMode="auto">
          <a:xfrm>
            <a:off x="581949" y="381000"/>
            <a:ext cx="8028651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85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9" b="52701"/>
          <a:stretch/>
        </p:blipFill>
        <p:spPr bwMode="auto">
          <a:xfrm>
            <a:off x="1371600" y="685800"/>
            <a:ext cx="67056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26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5" t="50000" r="22132"/>
          <a:stretch/>
        </p:blipFill>
        <p:spPr bwMode="auto">
          <a:xfrm>
            <a:off x="304800" y="762000"/>
            <a:ext cx="8229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22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400062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6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19200"/>
            <a:ext cx="4647962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3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00"/>
            <a:ext cx="7772400" cy="3276600"/>
          </a:xfrm>
        </p:spPr>
        <p:txBody>
          <a:bodyPr>
            <a:noAutofit/>
          </a:bodyPr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07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Đường em đi - nhacthieunhiaz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62200" y="5361434"/>
            <a:ext cx="528320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video-103813086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V="1">
            <a:off x="1041400" y="160338"/>
            <a:ext cx="7264402" cy="507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3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thuy\lop 1 moi\Sach ket noi tri thuc voi cuoc song-20200813T045347Z-001\Sach ket noi tri thuc voi cuoc song\TNXH\TNXH1 chu de 3 (LAN THNT) ẢNH\tnxh 13.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8" t="11164" r="59563" b="75033"/>
          <a:stretch/>
        </p:blipFill>
        <p:spPr bwMode="auto">
          <a:xfrm>
            <a:off x="914400" y="609600"/>
            <a:ext cx="1524000" cy="32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:\thuy\lop 1 moi\Sach ket noi tri thuc voi cuoc song-20200813T045347Z-001\Sach ket noi tri thuc voi cuoc song\TNXH\TNXH1 chu de 3 (LAN THNT) ẢNH\tnxh 13.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7" t="11164" r="43994" b="74868"/>
          <a:stretch/>
        </p:blipFill>
        <p:spPr bwMode="auto">
          <a:xfrm>
            <a:off x="3505200" y="574964"/>
            <a:ext cx="1524000" cy="32350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D:\thuy\lop 1 moi\Sach ket noi tri thuc voi cuoc song-20200813T045347Z-001\Sach ket noi tri thuc voi cuoc song\TNXH\TNXH1 chu de 3 (LAN THNT) ẢNH\tnxh 13.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12455" r="28698" b="75033"/>
          <a:stretch/>
        </p:blipFill>
        <p:spPr bwMode="auto">
          <a:xfrm>
            <a:off x="6324600" y="838200"/>
            <a:ext cx="1600200" cy="2971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4274403"/>
            <a:ext cx="23622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600" y="4221540"/>
            <a:ext cx="236220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10745" y="4198203"/>
            <a:ext cx="23622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5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chungxe.vn/blog/wp-content/uploads/2019/03/bien-ba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7" t="53339"/>
          <a:stretch/>
        </p:blipFill>
        <p:spPr bwMode="auto">
          <a:xfrm>
            <a:off x="2324100" y="304800"/>
            <a:ext cx="4267200" cy="419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5036403"/>
            <a:ext cx="80010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79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iển báo hiệu giao thông đường bộ hình trò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5" r="80135"/>
          <a:stretch/>
        </p:blipFill>
        <p:spPr bwMode="auto">
          <a:xfrm>
            <a:off x="2057400" y="152400"/>
            <a:ext cx="5525368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5265003"/>
            <a:ext cx="80010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50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iển báo hiệu giao thông đường bộ hình trò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7" t="2154" r="53729" b="55465"/>
          <a:stretch/>
        </p:blipFill>
        <p:spPr bwMode="auto">
          <a:xfrm>
            <a:off x="1676400" y="762000"/>
            <a:ext cx="5638800" cy="449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5188803"/>
            <a:ext cx="80010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36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n Báo Hiệu Giao Thông Báo Nguy Hiểm W.228a Đá Lở Bên Tr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9557"/>
            <a:ext cx="5195887" cy="4889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8643" y="5188803"/>
            <a:ext cx="7346157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lở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52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5257800" cy="4725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1" y="5265003"/>
            <a:ext cx="83820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phà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92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n Báo Hiệu Giao Thông Báo Nguy Hiểm W.225 Trẻ 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338"/>
            <a:ext cx="5715000" cy="480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9036" y="4979968"/>
            <a:ext cx="7346157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22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0" r="66850"/>
          <a:stretch/>
        </p:blipFill>
        <p:spPr bwMode="auto">
          <a:xfrm>
            <a:off x="3048000" y="609600"/>
            <a:ext cx="3505200" cy="462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9036" y="4979968"/>
            <a:ext cx="7346157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gười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0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5" y="2133601"/>
            <a:ext cx="4416271" cy="205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5121" y="76200"/>
            <a:ext cx="7346157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9" t="23950" r="21233" b="42811"/>
          <a:stretch/>
        </p:blipFill>
        <p:spPr bwMode="auto">
          <a:xfrm>
            <a:off x="457200" y="1399639"/>
            <a:ext cx="8458200" cy="522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60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8" y="2299981"/>
            <a:ext cx="5372005" cy="225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1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99478"/>
            <a:ext cx="6391871" cy="188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7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8001000" cy="532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5121" y="430143"/>
            <a:ext cx="7346157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20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66" b="50000"/>
          <a:stretch/>
        </p:blipFill>
        <p:spPr bwMode="auto">
          <a:xfrm>
            <a:off x="685800" y="692726"/>
            <a:ext cx="7607309" cy="547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Connector 4"/>
          <p:cNvSpPr/>
          <p:nvPr/>
        </p:nvSpPr>
        <p:spPr>
          <a:xfrm>
            <a:off x="1676400" y="2687782"/>
            <a:ext cx="1219200" cy="2971800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8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1" b="50000"/>
          <a:stretch/>
        </p:blipFill>
        <p:spPr bwMode="auto">
          <a:xfrm>
            <a:off x="228600" y="609600"/>
            <a:ext cx="8229600" cy="572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>
          <a:xfrm rot="21284817">
            <a:off x="3005807" y="989977"/>
            <a:ext cx="533400" cy="685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21377301">
            <a:off x="4365038" y="996409"/>
            <a:ext cx="533400" cy="685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4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09600" y="1143000"/>
            <a:ext cx="8001000" cy="494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Connector 4"/>
          <p:cNvSpPr/>
          <p:nvPr/>
        </p:nvSpPr>
        <p:spPr>
          <a:xfrm>
            <a:off x="3733800" y="2286000"/>
            <a:ext cx="1066800" cy="1828800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9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:\thuy\lop 1 moi\Sach ket noi tri thuc voi cuoc song-20200813T045347Z-001\Sach ket noi tri thuc voi cuoc song\TNXH\TNXH1 chu de 3 (LAN THNT) ẢNH\tnxh 13.4.pn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4" b="99631" l="9983" r="99913">
                        <a14:foregroundMark x1="91233" y1="60530" x2="31337" y2="57697"/>
                        <a14:foregroundMark x1="50000" y1="96244" x2="50694" y2="99692"/>
                        <a14:foregroundMark x1="50955" y1="96736" x2="51389" y2="72414"/>
                        <a14:foregroundMark x1="33420" y1="58005" x2="38802" y2="69951"/>
                        <a14:foregroundMark x1="92448" y1="60345" x2="99913" y2="66933"/>
                        <a14:foregroundMark x1="50000" y1="97722" x2="98698" y2="95874"/>
                        <a14:foregroundMark x1="98698" y1="65456" x2="97569" y2="94889"/>
                        <a14:foregroundMark x1="81510" y1="74569" x2="81510" y2="74569"/>
                        <a14:foregroundMark x1="86806" y1="81158" x2="86806" y2="81158"/>
                        <a14:foregroundMark x1="87760" y1="82020" x2="87760" y2="82020"/>
                        <a14:foregroundMark x1="60938" y1="84667" x2="60938" y2="84667"/>
                        <a14:foregroundMark x1="60938" y1="84667" x2="60938" y2="84667"/>
                        <a14:foregroundMark x1="56337" y1="96860" x2="68142" y2="78510"/>
                        <a14:foregroundMark x1="68663" y1="79865" x2="91493" y2="90764"/>
                        <a14:foregroundMark x1="91233" y1="90579" x2="97309" y2="85160"/>
                        <a14:foregroundMark x1="95920" y1="63485" x2="88455" y2="79495"/>
                        <a14:foregroundMark x1="94531" y1="87438" x2="88715" y2="83005"/>
                        <a14:foregroundMark x1="62587" y1="87623" x2="57726" y2="81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78" t="60668"/>
          <a:stretch/>
        </p:blipFill>
        <p:spPr bwMode="auto">
          <a:xfrm>
            <a:off x="914400" y="152400"/>
            <a:ext cx="7467600" cy="51126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57200" y="5430640"/>
            <a:ext cx="80010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5430641"/>
            <a:ext cx="80010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5431532"/>
            <a:ext cx="83820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23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16" l="5305" r="97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2" r="2735" b="24826"/>
          <a:stretch/>
        </p:blipFill>
        <p:spPr bwMode="auto">
          <a:xfrm>
            <a:off x="145473" y="0"/>
            <a:ext cx="86868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00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3119D9BB-CCDF-46B7-A553-AAD0D54E5977}"/>
              </a:ext>
            </a:extLst>
          </p:cNvPr>
          <p:cNvGrpSpPr/>
          <p:nvPr/>
        </p:nvGrpSpPr>
        <p:grpSpPr>
          <a:xfrm>
            <a:off x="1" y="0"/>
            <a:ext cx="9143999" cy="6858000"/>
            <a:chOff x="0" y="0"/>
            <a:chExt cx="12191999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98D742B0-F26D-43E0-B99B-7D7B3A273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2" cy="6858000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8F4044AC-B943-4E2A-B85C-DCA07AECBFDE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3DB7EF5-02CF-479D-BF94-218346A63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438" y="1385173"/>
            <a:ext cx="4690082" cy="584430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CB38378F-DE6C-48F0-A6F4-6D7954495326}"/>
              </a:ext>
            </a:extLst>
          </p:cNvPr>
          <p:cNvSpPr txBox="1"/>
          <p:nvPr/>
        </p:nvSpPr>
        <p:spPr>
          <a:xfrm>
            <a:off x="965597" y="923508"/>
            <a:ext cx="8178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Tạm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biệt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hẹn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gặp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  <a:endParaRPr lang="zh-CN" altLang="en-US" sz="5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473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15455"/>
            <a:ext cx="7772400" cy="17526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just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D:\thuy\lop 1 moi\Sach ket noi tri thuc voi cuoc song-20200813T045347Z-001\Sach ket noi tri thuc voi cuoc song\TNXH\TNXH1 chu de 3 (LAN THNT) ẢNH\tnxh 13.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26247" r="47069" b="53549"/>
          <a:stretch/>
        </p:blipFill>
        <p:spPr bwMode="auto">
          <a:xfrm>
            <a:off x="694892" y="1868055"/>
            <a:ext cx="3585614" cy="2063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D:\thuy\lop 1 moi\Sach ket noi tri thuc voi cuoc song-20200813T045347Z-001\Sach ket noi tri thuc voi cuoc song\TNXH\TNXH1 chu de 3 (LAN THNT) ẢNH\tnxh 13.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5" t="26009" r="9276" b="53563"/>
          <a:stretch/>
        </p:blipFill>
        <p:spPr bwMode="auto">
          <a:xfrm>
            <a:off x="4800600" y="1868055"/>
            <a:ext cx="3505200" cy="2146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D:\thuy\lop 1 moi\Sach ket noi tri thuc voi cuoc song-20200813T045347Z-001\Sach ket noi tri thuc voi cuoc song\TNXH\TNXH1 chu de 3 (LAN THNT) ẢNH\tnxh 13.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6" t="46437" r="19598" b="37519"/>
          <a:stretch/>
        </p:blipFill>
        <p:spPr bwMode="auto">
          <a:xfrm>
            <a:off x="722601" y="4038600"/>
            <a:ext cx="3557905" cy="2209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D:\thuy\lop 1 moi\Sach ket noi tri thuc voi cuoc song-20200813T045347Z-001\Sach ket noi tri thuc voi cuoc song\TNXH\TNXH1 chu de 3 (LAN THNT) ẢNH\tnxh 13.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8" t="63090" r="19765" b="11358"/>
          <a:stretch/>
        </p:blipFill>
        <p:spPr bwMode="auto">
          <a:xfrm>
            <a:off x="4800600" y="4014355"/>
            <a:ext cx="3557905" cy="2136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552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thuy\lop 1 moi\Sach ket noi tri thuc voi cuoc song-20200813T045347Z-001\Sach ket noi tri thuc voi cuoc song\TNXH\TNXH1 chu de 3 (LAN THNT) ẢNH\tnxh 13.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26247" r="47069" b="53549"/>
          <a:stretch/>
        </p:blipFill>
        <p:spPr bwMode="auto">
          <a:xfrm>
            <a:off x="609600" y="457200"/>
            <a:ext cx="7915708" cy="579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778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thuy\lop 1 moi\Sach ket noi tri thuc voi cuoc song-20200813T045347Z-001\Sach ket noi tri thuc voi cuoc song\TNXH\TNXH1 chu de 3 (LAN THNT) ẢNH\tnxh 13.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26247" r="47069" b="53549"/>
          <a:stretch/>
        </p:blipFill>
        <p:spPr bwMode="auto">
          <a:xfrm>
            <a:off x="609600" y="457200"/>
            <a:ext cx="7915708" cy="579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Left Arrow 2"/>
          <p:cNvSpPr/>
          <p:nvPr/>
        </p:nvSpPr>
        <p:spPr>
          <a:xfrm>
            <a:off x="5105400" y="4461158"/>
            <a:ext cx="1066800" cy="54725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6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57200"/>
            <a:ext cx="8153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52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57200"/>
            <a:ext cx="8153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own Arrow 2"/>
          <p:cNvSpPr/>
          <p:nvPr/>
        </p:nvSpPr>
        <p:spPr>
          <a:xfrm rot="20261387">
            <a:off x="1981200" y="3656976"/>
            <a:ext cx="533400" cy="685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rot="20261387">
            <a:off x="6282407" y="3656977"/>
            <a:ext cx="533400" cy="685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4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222</Words>
  <Application>Microsoft Office PowerPoint</Application>
  <PresentationFormat>On-screen Show (4:3)</PresentationFormat>
  <Paragraphs>40</Paragraphs>
  <Slides>47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Tự nhiên và xã hội  Bài 13: An toàn trên đường</vt:lpstr>
      <vt:lpstr>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2:   tìm hiểu ý nghĩa của đèn tín hiệu và biển báo giao thông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</vt:lpstr>
      <vt:lpstr>Trò chơi  ai nhanh hơn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1: GIA ĐÌNH  Bài 1: Kể về gia đình</dc:title>
  <dc:creator>HI-XV</dc:creator>
  <cp:lastModifiedBy>HI-XV</cp:lastModifiedBy>
  <cp:revision>20</cp:revision>
  <dcterms:created xsi:type="dcterms:W3CDTF">2020-08-23T11:02:52Z</dcterms:created>
  <dcterms:modified xsi:type="dcterms:W3CDTF">2020-08-24T04:14:12Z</dcterms:modified>
</cp:coreProperties>
</file>